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6E86FDB-35BB-4059-B2FE-AA761F58C5D2}"/>
    <pc:docChg chg="modSld">
      <pc:chgData name="Narelle Wheaton" userId="6e1b2b30-480e-4f91-806b-6735d5b9e446" providerId="ADAL" clId="{A6E86FDB-35BB-4059-B2FE-AA761F58C5D2}" dt="2023-08-02T06:02:12.696" v="1" actId="1076"/>
      <pc:docMkLst>
        <pc:docMk/>
      </pc:docMkLst>
      <pc:sldChg chg="modSp mod">
        <pc:chgData name="Narelle Wheaton" userId="6e1b2b30-480e-4f91-806b-6735d5b9e446" providerId="ADAL" clId="{A6E86FDB-35BB-4059-B2FE-AA761F58C5D2}" dt="2023-08-02T06:02:12.696" v="1" actId="1076"/>
        <pc:sldMkLst>
          <pc:docMk/>
          <pc:sldMk cId="2714918385" sldId="256"/>
        </pc:sldMkLst>
        <pc:spChg chg="mod">
          <ac:chgData name="Narelle Wheaton" userId="6e1b2b30-480e-4f91-806b-6735d5b9e446" providerId="ADAL" clId="{A6E86FDB-35BB-4059-B2FE-AA761F58C5D2}" dt="2023-08-02T06:02:12.696" v="1" actId="1076"/>
          <ac:spMkLst>
            <pc:docMk/>
            <pc:sldMk cId="2714918385" sldId="256"/>
            <ac:spMk id="3" creationId="{80C25093-176A-4D39-9ECA-B09E9A6C66D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A19E9-BD35-4F4E-B607-78E327CDD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8385F4-313B-43B3-AB82-3AD6BB43D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E18FD9-53F2-48A6-B691-C5236BD7A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0308F-C055-4A48-98B2-5B3F1FEB059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B04863-3748-4943-8729-7B06521CD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A0FA05-C30B-41C3-A0D3-96C6B3EA2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002D-2EA5-4CDD-A5EE-E2CA2020EF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7624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57566-1D99-4A3D-80A3-37246F2D2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39172F-DCA0-4792-81A7-52511A9EF9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B197A-AE66-4022-9EB7-0E8865B28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0308F-C055-4A48-98B2-5B3F1FEB059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B8954-0F27-410A-BB6F-12191A19D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5DE221-B298-457E-A5AA-84B0B5B3B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002D-2EA5-4CDD-A5EE-E2CA2020EF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9131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154E75-AD61-414F-B785-D3029F6C75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FB6563-9D02-49E3-A92E-9CE1FFDE2E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CA3ECB-E1F7-4604-9624-266DFA401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0308F-C055-4A48-98B2-5B3F1FEB059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833AC1-B0C2-437F-BA65-FBE7EE26D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5601D-A1B2-4679-8409-B7768BDD6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002D-2EA5-4CDD-A5EE-E2CA2020EF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4504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F0516-D3E5-4BBC-B0D6-CB961C5EE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02B8D-D670-4852-9F3C-38C19EBF69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20610-5E9F-4FDD-9DD2-559B39F09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0308F-C055-4A48-98B2-5B3F1FEB059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6B2A7-CC4B-4C0F-8537-AE83E7F72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E4821-9C8C-4EB5-A812-2F05608F9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002D-2EA5-4CDD-A5EE-E2CA2020EF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0620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75944-52A2-48F8-915D-2B09050F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77E400-B852-40F6-82A1-D151297973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2BF2E-B323-4197-8D67-B2ADD2E49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0308F-C055-4A48-98B2-5B3F1FEB059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8AA5-98FF-463C-B97C-EF650381E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D15412-D5C5-4BE5-9F5A-735815334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002D-2EA5-4CDD-A5EE-E2CA2020EF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651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539C3-26B6-4585-B003-DED58D764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1793B4-7602-43DD-BCEA-80702C0E0B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9BD68A-5E8C-4B58-9F1B-FBABF11C2A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FE2E2-7690-416D-9F20-798A89116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0308F-C055-4A48-98B2-5B3F1FEB059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60D9D7-EDC4-4199-A17B-FB1320318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9D0470-4F30-4601-8A50-A2869439A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002D-2EA5-4CDD-A5EE-E2CA2020EF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8211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11EDD-6A43-4D14-835D-332C3CF88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EB938-39F1-4742-8518-58E56BC779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EF716F-D9B4-4313-A498-CFA27A184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4D5091-20BE-4388-95CF-2D76F6FCD5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5FF37D-961F-4320-B33A-F2FF00B6BC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F9C203-EBAF-496C-8D34-48B1D84F5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0308F-C055-4A48-98B2-5B3F1FEB059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5722FD-F70B-49F6-845A-329ED5C35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D4991D-7F1D-455A-BAB1-9E1A95CD5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002D-2EA5-4CDD-A5EE-E2CA2020EF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8082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901E6-44C9-442E-9343-51C87D092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F0955E-66D7-4A91-B587-3A2AF3599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0308F-C055-4A48-98B2-5B3F1FEB059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6BE6C6-744C-423E-B4AF-579F0B603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CDBC02-B629-482A-B339-CAA48347B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002D-2EA5-4CDD-A5EE-E2CA2020EF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9944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AC92E3-0DA6-40EA-A6C8-63ECBDA77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0308F-C055-4A48-98B2-5B3F1FEB059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126953-8340-44A9-945F-D67A4AE17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3C452-07A7-4F3F-A788-0B05F2B5A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002D-2EA5-4CDD-A5EE-E2CA2020EF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5174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C8D71-F24A-40AF-9847-802A45819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2420C6-5C32-484F-BD58-3A3388583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77EC94-F656-4432-A3A8-6C044167B3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E95F8-02BE-4821-9F43-22894DD93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0308F-C055-4A48-98B2-5B3F1FEB059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88CFD8-E68D-4875-9FE5-082944B3C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D0F824-A0DB-4DBD-9FCA-31D0C0141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002D-2EA5-4CDD-A5EE-E2CA2020EF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4126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8446E-C523-4E36-BE3B-6670365D5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EFDD85-6675-480E-9F29-C658EE851D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71AC87-B6EE-49AC-AE49-B7D081BE34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4E2609-A9B7-43D3-9502-33BC367E1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0308F-C055-4A48-98B2-5B3F1FEB059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4B68-F60D-4889-BFFA-CF2521824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95CCE4-BFBE-4D87-94CF-FA2C49FF3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002D-2EA5-4CDD-A5EE-E2CA2020EF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1070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E98A8F-4EC0-4AF8-B33C-C1B8E893D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9043BA-2158-4293-A50A-A597054F1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910586-9B6F-4A4C-A6B2-CF1A3A9840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0308F-C055-4A48-98B2-5B3F1FEB059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EB96F9-7BAA-41E0-B140-D60CBBA3D2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13197-5543-481B-B75E-814837CF7E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3002D-2EA5-4CDD-A5EE-E2CA2020EF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2039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C25093-176A-4D39-9ECA-B09E9A6C66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52662"/>
            <a:ext cx="9144000" cy="2352675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Make me a channel of blessing today,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me a channel of blessing, I pray;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life possessing, my service blessing,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me a channel of blessing today.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45CB28-35F5-4A5C-BFDA-2D7683EED636}"/>
              </a:ext>
            </a:extLst>
          </p:cNvPr>
          <p:cNvSpPr txBox="1"/>
          <p:nvPr/>
        </p:nvSpPr>
        <p:spPr>
          <a:xfrm>
            <a:off x="257175" y="5799862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6634630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Harper G. Smyth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714918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70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2022-10-26T06:55:02Z</dcterms:created>
  <dcterms:modified xsi:type="dcterms:W3CDTF">2023-08-02T06:02:19Z</dcterms:modified>
</cp:coreProperties>
</file>